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84" y="-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96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2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18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59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00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94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7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78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8F89-C213-4408-8B7F-CB8827EBFEEE}" type="datetimeFigureOut">
              <a:rPr lang="de-DE" smtClean="0"/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D2D-0787-43BE-A70E-9D33F1EDF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40 Schul-, Kultur- und Sportamt\40.09 Sport\40.09.08 Verkehrserziehung\Radfahrprüfung\Unterlagen Frau Hagström  Internetauftritt\Verkehr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64616"/>
            <a:ext cx="5983287" cy="5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40 Schul-, Kultur- und Sportamt\40.09 Sport\40.09.08 Verkehrserziehung\Radfahrprüfung\Unterlagen Frau Hagström  Internetauftritt\Verkehr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179512"/>
            <a:ext cx="6271114" cy="8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40 Schul-, Kultur- und Sportamt\40.09 Sport\40.09.08 Verkehrserziehung\Radfahrprüfung\Unterlagen Frau Hagström  Internetauftritt\Verkehr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1115616"/>
            <a:ext cx="6380163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0 Schul-, Kultur- und Sportamt\40.09 Sport\40.09.08 Verkehrserziehung\Radfahrprüfung\Unterlagen Frau Hagström  Internetauftritt\Verkehr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763688"/>
            <a:ext cx="496570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40 Schul-, Kultur- und Sportamt\40.09 Sport\40.09.08 Verkehrserziehung\Radfahrprüfung\Unterlagen Frau Hagström  Internetauftritt\Verkeh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3" y="2123728"/>
            <a:ext cx="6319617" cy="3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40 Schul-, Kultur- und Sportamt\40.09 Sport\40.09.08 Verkehrserziehung\Radfahrprüfung\Unterlagen Frau Hagström  Internetauftritt\Verkeh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051720"/>
            <a:ext cx="60325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40 Schul-, Kultur- und Sportamt\40.09 Sport\40.09.08 Verkehrserziehung\Radfahrprüfung\Unterlagen Frau Hagström  Internetauftritt\Verkehr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5" y="827584"/>
            <a:ext cx="6148388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40 Schul-, Kultur- und Sportamt\40.09 Sport\40.09.08 Verkehrserziehung\Radfahrprüfung\Unterlagen Frau Hagström  Internetauftritt\Verkehr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" y="1187624"/>
            <a:ext cx="647065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40 Schul-, Kultur- und Sportamt\40.09 Sport\40.09.08 Verkehrserziehung\Radfahrprüfung\Unterlagen Frau Hagström  Internetauftritt\Verkehr 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42256"/>
            <a:ext cx="6424612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40 Schul-, Kultur- und Sportamt\40.09 Sport\40.09.08 Verkehrserziehung\Radfahrprüfung\Unterlagen Frau Hagström  Internetauftritt\Verkehr 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3" y="251520"/>
            <a:ext cx="5442224" cy="47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40 Schul-, Kultur- und Sportamt\40.09 Sport\40.09.08 Verkehrserziehung\Radfahrprüfung\Unterlagen Frau Hagström  Internetauftritt\Verkehr 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8" y="5022674"/>
            <a:ext cx="5588411" cy="41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40 Schul-, Kultur- und Sportamt\40.09 Sport\40.09.08 Verkehrserziehung\Radfahrprüfung\Unterlagen Frau Hagström  Internetauftritt\Verkehr 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444122"/>
            <a:ext cx="607695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40 Schul-, Kultur- und Sportamt\40.09 Sport\40.09.08 Verkehrserziehung\Radfahrprüfung\Unterlagen Frau Hagström  Internetauftritt\Verkehr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77675"/>
            <a:ext cx="5832648" cy="87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Kreis Warendorf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Müller, Annika</dc:creator>
  <cp:lastModifiedBy>Müller, Annika</cp:lastModifiedBy>
  <cp:revision>2</cp:revision>
  <dcterms:created xsi:type="dcterms:W3CDTF">2015-11-03T15:20:05Z</dcterms:created>
  <dcterms:modified xsi:type="dcterms:W3CDTF">2015-11-03T15:37:35Z</dcterms:modified>
</cp:coreProperties>
</file>